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legreya Medium" pitchFamily="2" charset="0"/>
      <p:regular r:id="rId3"/>
    </p:embeddedFont>
    <p:embeddedFont>
      <p:font typeface="Great Vibes" panose="02000507080000020002" pitchFamily="2" charset="77"/>
      <p:regular r:id="rId4"/>
    </p:embeddedFont>
    <p:embeddedFont>
      <p:font typeface="Playfair Display Medium" pitchFamily="2" charset="77"/>
      <p:regular r:id="rId5"/>
      <p: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64" autoAdjust="0"/>
  </p:normalViewPr>
  <p:slideViewPr>
    <p:cSldViewPr>
      <p:cViewPr varScale="1">
        <p:scale>
          <a:sx n="133" d="100"/>
          <a:sy n="133" d="100"/>
        </p:scale>
        <p:origin x="130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8" t="-4551" r="-1025" b="-46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-2209472" y="1794771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5400000">
            <a:off x="8734295" y="3367635"/>
            <a:ext cx="4276800" cy="2340576"/>
          </a:xfrm>
          <a:custGeom>
            <a:avLst/>
            <a:gdLst/>
            <a:ahLst/>
            <a:cxnLst/>
            <a:rect l="l" t="t" r="r" b="b"/>
            <a:pathLst>
              <a:path w="4276800" h="2340576">
                <a:moveTo>
                  <a:pt x="0" y="0"/>
                </a:moveTo>
                <a:lnTo>
                  <a:pt x="4276800" y="0"/>
                </a:lnTo>
                <a:lnTo>
                  <a:pt x="4276800" y="2340576"/>
                </a:lnTo>
                <a:lnTo>
                  <a:pt x="0" y="23405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1848257" y="-1407333"/>
            <a:ext cx="7161151" cy="10374665"/>
          </a:xfrm>
          <a:custGeom>
            <a:avLst/>
            <a:gdLst/>
            <a:ahLst/>
            <a:cxnLst/>
            <a:rect l="l" t="t" r="r" b="b"/>
            <a:pathLst>
              <a:path w="7161151" h="10374665">
                <a:moveTo>
                  <a:pt x="0" y="0"/>
                </a:moveTo>
                <a:lnTo>
                  <a:pt x="7161151" y="0"/>
                </a:lnTo>
                <a:lnTo>
                  <a:pt x="7161151" y="10374666"/>
                </a:lnTo>
                <a:lnTo>
                  <a:pt x="0" y="103746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562982" y="2074485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0" y="0"/>
                </a:moveTo>
                <a:lnTo>
                  <a:pt x="6048000" y="0"/>
                </a:lnTo>
                <a:lnTo>
                  <a:pt x="604800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 flipH="1">
            <a:off x="5279705" y="-624477"/>
            <a:ext cx="6048000" cy="6048000"/>
          </a:xfrm>
          <a:custGeom>
            <a:avLst/>
            <a:gdLst/>
            <a:ahLst/>
            <a:cxnLst/>
            <a:rect l="l" t="t" r="r" b="b"/>
            <a:pathLst>
              <a:path w="6048000" h="6048000">
                <a:moveTo>
                  <a:pt x="6048000" y="0"/>
                </a:moveTo>
                <a:lnTo>
                  <a:pt x="0" y="0"/>
                </a:lnTo>
                <a:lnTo>
                  <a:pt x="0" y="6048000"/>
                </a:lnTo>
                <a:lnTo>
                  <a:pt x="6048000" y="6048000"/>
                </a:lnTo>
                <a:lnTo>
                  <a:pt x="604800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491444" y="4693136"/>
            <a:ext cx="7709112" cy="0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759626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6439694" y="5881102"/>
            <a:ext cx="2480839" cy="9525"/>
          </a:xfrm>
          <a:prstGeom prst="line">
            <a:avLst/>
          </a:prstGeom>
          <a:ln w="19050" cap="flat">
            <a:solidFill>
              <a:srgbClr val="C6A25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207600" y="2542178"/>
            <a:ext cx="4276800" cy="181764"/>
          </a:xfrm>
          <a:custGeom>
            <a:avLst/>
            <a:gdLst/>
            <a:ahLst/>
            <a:cxnLst/>
            <a:rect l="l" t="t" r="r" b="b"/>
            <a:pathLst>
              <a:path w="4276800" h="181764">
                <a:moveTo>
                  <a:pt x="0" y="0"/>
                </a:moveTo>
                <a:lnTo>
                  <a:pt x="4276800" y="0"/>
                </a:lnTo>
                <a:lnTo>
                  <a:pt x="4276800" y="181764"/>
                </a:lnTo>
                <a:lnTo>
                  <a:pt x="0" y="1817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771431" y="759984"/>
            <a:ext cx="7149139" cy="98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6089" spc="608">
                <a:solidFill>
                  <a:srgbClr val="000000"/>
                </a:solidFill>
                <a:latin typeface="Playfair Display Medium"/>
              </a:rPr>
              <a:t>CERTIFICATE</a:t>
            </a:r>
          </a:p>
        </p:txBody>
      </p:sp>
      <p:sp>
        <p:nvSpPr>
          <p:cNvPr id="13" name="Freeform 13"/>
          <p:cNvSpPr/>
          <p:nvPr/>
        </p:nvSpPr>
        <p:spPr>
          <a:xfrm>
            <a:off x="4759084" y="5532151"/>
            <a:ext cx="1339496" cy="1338938"/>
          </a:xfrm>
          <a:custGeom>
            <a:avLst/>
            <a:gdLst/>
            <a:ahLst/>
            <a:cxnLst/>
            <a:rect l="l" t="t" r="r" b="b"/>
            <a:pathLst>
              <a:path w="1339496" h="1338938">
                <a:moveTo>
                  <a:pt x="0" y="0"/>
                </a:moveTo>
                <a:lnTo>
                  <a:pt x="1339496" y="0"/>
                </a:lnTo>
                <a:lnTo>
                  <a:pt x="1339496" y="1338938"/>
                </a:lnTo>
                <a:lnTo>
                  <a:pt x="0" y="13389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631242" y="3374091"/>
            <a:ext cx="742951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7"/>
              </a:lnSpc>
            </a:pPr>
            <a:r>
              <a:rPr lang="en-US" sz="7844" spc="784" dirty="0">
                <a:solidFill>
                  <a:srgbClr val="032F66"/>
                </a:solidFill>
                <a:latin typeface="Great Vibes"/>
              </a:rPr>
              <a:t>Member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88295" y="1701823"/>
            <a:ext cx="5915410" cy="69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307" spc="430">
                <a:solidFill>
                  <a:srgbClr val="073775"/>
                </a:solidFill>
                <a:latin typeface="Playfair Display Medium"/>
              </a:rPr>
              <a:t>OF RECOGNITION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32090" y="2895392"/>
            <a:ext cx="5627821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450" spc="313" dirty="0">
                <a:solidFill>
                  <a:srgbClr val="000000"/>
                </a:solidFill>
                <a:latin typeface="Alegreya Medium"/>
              </a:rPr>
              <a:t>THE FOLLOWING DISTRICT AWARD IS GIVEN TO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6370" y="4845650"/>
            <a:ext cx="8899261" cy="797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667" spc="241">
                <a:solidFill>
                  <a:srgbClr val="000000"/>
                </a:solidFill>
                <a:latin typeface="Alegreya Medium"/>
              </a:rPr>
              <a:t>In appreciation of distinguished service and </a:t>
            </a:r>
          </a:p>
          <a:p>
            <a:pPr algn="ctr">
              <a:lnSpc>
                <a:spcPts val="2167"/>
              </a:lnSpc>
            </a:pPr>
            <a:r>
              <a:rPr lang="en-US" sz="1667" spc="241">
                <a:solidFill>
                  <a:srgbClr val="000000"/>
                </a:solidFill>
                <a:latin typeface="Alegreya Medium"/>
              </a:rPr>
              <a:t>unselfish contribution to the Daughters of Penelope.</a:t>
            </a:r>
          </a:p>
          <a:p>
            <a:pPr algn="ctr">
              <a:lnSpc>
                <a:spcPts val="2167"/>
              </a:lnSpc>
            </a:pPr>
            <a:endParaRPr lang="en-US" sz="1667" spc="241">
              <a:solidFill>
                <a:srgbClr val="000000"/>
              </a:solidFill>
              <a:latin typeface="Alegreya Mediu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838495" y="6192095"/>
            <a:ext cx="2323101" cy="21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en-US" sz="1300" spc="78">
                <a:solidFill>
                  <a:srgbClr val="594104"/>
                </a:solidFill>
                <a:latin typeface="Alegreya Medium"/>
              </a:rPr>
              <a:t>DISTRICT GOVERNOR</a:t>
            </a:r>
            <a:endParaRPr lang="en-US" sz="1300" spc="78" dirty="0">
              <a:solidFill>
                <a:srgbClr val="594104"/>
              </a:solidFill>
              <a:latin typeface="Alegreya Medium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262152" y="5928727"/>
            <a:ext cx="2835923" cy="27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1"/>
              </a:lnSpc>
            </a:pPr>
            <a:r>
              <a:rPr lang="en-US" sz="1762" spc="88">
                <a:solidFill>
                  <a:srgbClr val="032F66"/>
                </a:solidFill>
                <a:latin typeface="Alegreya Medium"/>
              </a:rPr>
              <a:t>DATE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82084" y="5919202"/>
            <a:ext cx="2835923" cy="275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sz="1662" spc="83" dirty="0">
                <a:solidFill>
                  <a:srgbClr val="032F66"/>
                </a:solidFill>
                <a:latin typeface="Alegreya Medium"/>
              </a:rPr>
              <a:t>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Great Vibes</vt:lpstr>
      <vt:lpstr>Alegreya Medium</vt:lpstr>
      <vt:lpstr>Playfair Display Medium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Chair/G&amp;E Certificates</dc:title>
  <cp:lastModifiedBy>Elena Saviolakis</cp:lastModifiedBy>
  <cp:revision>3</cp:revision>
  <dcterms:created xsi:type="dcterms:W3CDTF">2006-08-16T00:00:00Z</dcterms:created>
  <dcterms:modified xsi:type="dcterms:W3CDTF">2024-06-18T06:59:51Z</dcterms:modified>
  <dc:identifier>DAGIdviygjY</dc:identifier>
</cp:coreProperties>
</file>