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tchy Mager" panose="02000506000000020004" pitchFamily="2" charset="77"/>
      <p:regular r:id="rId3"/>
    </p:embeddedFont>
    <p:embeddedFont>
      <p:font typeface="Ovo" panose="02020502070400060406" pitchFamily="18" charset="0"/>
      <p:regular r:id="rId4"/>
    </p:embeddedFont>
    <p:embeddedFont>
      <p:font typeface="Parisienne" panose="03020507000000020002" pitchFamily="66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110" d="100"/>
          <a:sy n="110" d="100"/>
        </p:scale>
        <p:origin x="16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74031" y="4297824"/>
            <a:ext cx="5343938" cy="0"/>
          </a:xfrm>
          <a:prstGeom prst="line">
            <a:avLst/>
          </a:prstGeom>
          <a:ln w="9525" cap="rnd">
            <a:solidFill>
              <a:srgbClr val="0258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05435" y="6239584"/>
            <a:ext cx="4060336" cy="2121526"/>
          </a:xfrm>
          <a:custGeom>
            <a:avLst/>
            <a:gdLst/>
            <a:ahLst/>
            <a:cxnLst/>
            <a:rect l="l" t="t" r="r" b="b"/>
            <a:pathLst>
              <a:path w="4060336" h="2121526">
                <a:moveTo>
                  <a:pt x="0" y="0"/>
                </a:moveTo>
                <a:lnTo>
                  <a:pt x="4060336" y="0"/>
                </a:lnTo>
                <a:lnTo>
                  <a:pt x="4060336" y="2121526"/>
                </a:lnTo>
                <a:lnTo>
                  <a:pt x="0" y="21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69970" y="1159666"/>
            <a:ext cx="5834297" cy="97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258AA"/>
                </a:solidFill>
                <a:latin typeface="Catchy Mager"/>
              </a:rPr>
              <a:t>CONDOLENCES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7693243" y="-367992"/>
            <a:ext cx="3382100" cy="1767147"/>
          </a:xfrm>
          <a:custGeom>
            <a:avLst/>
            <a:gdLst/>
            <a:ahLst/>
            <a:cxnLst/>
            <a:rect l="l" t="t" r="r" b="b"/>
            <a:pathLst>
              <a:path w="3382100" h="1767147">
                <a:moveTo>
                  <a:pt x="3382101" y="1767148"/>
                </a:moveTo>
                <a:lnTo>
                  <a:pt x="0" y="1767148"/>
                </a:lnTo>
                <a:lnTo>
                  <a:pt x="0" y="0"/>
                </a:lnTo>
                <a:lnTo>
                  <a:pt x="3382101" y="0"/>
                </a:lnTo>
                <a:lnTo>
                  <a:pt x="3382101" y="17671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262188">
            <a:off x="-1694919" y="1363022"/>
            <a:ext cx="5382514" cy="3350615"/>
          </a:xfrm>
          <a:custGeom>
            <a:avLst/>
            <a:gdLst/>
            <a:ahLst/>
            <a:cxnLst/>
            <a:rect l="l" t="t" r="r" b="b"/>
            <a:pathLst>
              <a:path w="5382514" h="3350615">
                <a:moveTo>
                  <a:pt x="0" y="0"/>
                </a:moveTo>
                <a:lnTo>
                  <a:pt x="5382515" y="0"/>
                </a:lnTo>
                <a:lnTo>
                  <a:pt x="5382515" y="3350615"/>
                </a:lnTo>
                <a:lnTo>
                  <a:pt x="0" y="3350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55523" y="3141507"/>
            <a:ext cx="7445349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258AA"/>
                </a:solidFill>
                <a:latin typeface="Parisienne"/>
              </a:rPr>
              <a:t>Member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69970" y="2156226"/>
            <a:ext cx="575206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258AA"/>
                </a:solidFill>
                <a:latin typeface="Ovo"/>
              </a:rPr>
              <a:t>The Daughters of Penelope (Chapter Name/#) express our deepest sympathy to the family of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3755" y="6121474"/>
            <a:ext cx="2172122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126">
                <a:solidFill>
                  <a:srgbClr val="0258AA"/>
                </a:solidFill>
                <a:latin typeface="Catchy Mager"/>
              </a:rPr>
              <a:t>Date</a:t>
            </a:r>
          </a:p>
        </p:txBody>
      </p:sp>
      <p:sp>
        <p:nvSpPr>
          <p:cNvPr id="10" name="Freeform 10"/>
          <p:cNvSpPr/>
          <p:nvPr/>
        </p:nvSpPr>
        <p:spPr>
          <a:xfrm rot="4855247" flipH="1" flipV="1">
            <a:off x="7291280" y="2782632"/>
            <a:ext cx="5289440" cy="3292676"/>
          </a:xfrm>
          <a:custGeom>
            <a:avLst/>
            <a:gdLst/>
            <a:ahLst/>
            <a:cxnLst/>
            <a:rect l="l" t="t" r="r" b="b"/>
            <a:pathLst>
              <a:path w="5289440" h="3292676">
                <a:moveTo>
                  <a:pt x="5289440" y="3292677"/>
                </a:moveTo>
                <a:lnTo>
                  <a:pt x="0" y="3292677"/>
                </a:lnTo>
                <a:lnTo>
                  <a:pt x="0" y="0"/>
                </a:lnTo>
                <a:lnTo>
                  <a:pt x="5289440" y="0"/>
                </a:lnTo>
                <a:lnTo>
                  <a:pt x="5289440" y="329267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787931" y="5585713"/>
            <a:ext cx="1582722" cy="1582063"/>
          </a:xfrm>
          <a:custGeom>
            <a:avLst/>
            <a:gdLst/>
            <a:ahLst/>
            <a:cxnLst/>
            <a:rect l="l" t="t" r="r" b="b"/>
            <a:pathLst>
              <a:path w="1582722" h="1582063">
                <a:moveTo>
                  <a:pt x="0" y="0"/>
                </a:moveTo>
                <a:lnTo>
                  <a:pt x="1582723" y="0"/>
                </a:lnTo>
                <a:lnTo>
                  <a:pt x="1582723" y="1582063"/>
                </a:lnTo>
                <a:lnTo>
                  <a:pt x="0" y="1582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084032" y="6121474"/>
            <a:ext cx="2172122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126">
                <a:solidFill>
                  <a:srgbClr val="0258AA"/>
                </a:solidFill>
                <a:latin typeface="Catchy Mager"/>
              </a:rPr>
              <a:t>Name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76965" y="6386269"/>
            <a:ext cx="2586255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spc="98">
                <a:solidFill>
                  <a:srgbClr val="0258AA"/>
                </a:solidFill>
                <a:latin typeface="Ovo"/>
              </a:rPr>
              <a:t>Chapter President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95365" y="6386269"/>
            <a:ext cx="1608902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spc="98">
                <a:solidFill>
                  <a:srgbClr val="0258AA"/>
                </a:solidFill>
                <a:latin typeface="Ovo"/>
              </a:rPr>
              <a:t>Date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69970" y="4686325"/>
            <a:ext cx="5752061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258AA"/>
                </a:solidFill>
                <a:latin typeface="Ovo"/>
              </a:rPr>
              <a:t>In this, their moment of grief. As part of the Daughters of Penelope she will be missed as a Sister and a Friend.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Parisienne</vt:lpstr>
      <vt:lpstr>Calibri</vt:lpstr>
      <vt:lpstr>Ovo</vt:lpstr>
      <vt:lpstr>Catchy Mager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Green Creative Participation Certificate</dc:title>
  <cp:lastModifiedBy>Elena Saviolakis</cp:lastModifiedBy>
  <cp:revision>1</cp:revision>
  <dcterms:created xsi:type="dcterms:W3CDTF">2006-08-16T00:00:00Z</dcterms:created>
  <dcterms:modified xsi:type="dcterms:W3CDTF">2024-06-18T07:15:17Z</dcterms:modified>
  <dc:identifier>DAGId34MZgI</dc:identifier>
</cp:coreProperties>
</file>